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9" r:id="rId3"/>
    <p:sldId id="272" r:id="rId4"/>
    <p:sldId id="295" r:id="rId5"/>
    <p:sldId id="297" r:id="rId6"/>
    <p:sldId id="296" r:id="rId7"/>
    <p:sldId id="279" r:id="rId8"/>
    <p:sldId id="288" r:id="rId9"/>
    <p:sldId id="286" r:id="rId10"/>
    <p:sldId id="289" r:id="rId11"/>
    <p:sldId id="285" r:id="rId12"/>
    <p:sldId id="287" r:id="rId13"/>
    <p:sldId id="291" r:id="rId14"/>
    <p:sldId id="299" r:id="rId15"/>
    <p:sldId id="298" r:id="rId16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F7"/>
    <a:srgbClr val="008000"/>
    <a:srgbClr val="DCFFB9"/>
    <a:srgbClr val="EB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EDD19-DB2B-46CB-B9FD-4D6599986961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53154-6936-48D0-8C41-2809CE0CC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41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89F3F-595D-42CC-8DBE-D633CF87A8BB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E552A-7FA3-442A-A56B-1A91A53F5D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13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день. Представляем Вашему вниманию оценочную практику в номинации </a:t>
            </a:r>
            <a:r>
              <a:rPr lang="ru-RU" b="1" dirty="0" smtClean="0"/>
              <a:t>«Современные цифровые решения в области оценки качества».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45AB4-E09A-41CB-A375-FC686F34D51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82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7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5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4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56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57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1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5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67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61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4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46A12-F6AB-4C7E-B0BA-9F387341FA8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74D99-0943-4B03-87DC-EF4B85112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97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ym498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005" y="2545255"/>
            <a:ext cx="8569325" cy="1470025"/>
          </a:xfrm>
        </p:spPr>
        <p:txBody>
          <a:bodyPr>
            <a:noAutofit/>
          </a:bodyPr>
          <a:lstStyle/>
          <a:p>
            <a:r>
              <a:rPr lang="ru-RU" sz="2800" dirty="0"/>
              <a:t>Тема проекта  </a:t>
            </a:r>
            <a:r>
              <a:rPr lang="ru-RU" sz="2800" b="1" dirty="0"/>
              <a:t>«Студия гуманитарных технологий - комплексная образовательная платформа формирования, развития и совершенствования гибких навыков учащихся как новый формат организации образовательного процесса»</a:t>
            </a:r>
            <a:endParaRPr lang="ru-RU" altLang="ru-RU" sz="28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337" y="824033"/>
            <a:ext cx="12072663" cy="14986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>
                <a:solidFill>
                  <a:srgbClr val="002060"/>
                </a:solidFill>
                <a:cs typeface="Arial" charset="0"/>
              </a:rPr>
              <a:t>Реализация инновационной деятельности в гимназии 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>
                <a:solidFill>
                  <a:srgbClr val="002060"/>
                </a:solidFill>
                <a:cs typeface="Arial" charset="0"/>
              </a:rPr>
              <a:t>в </a:t>
            </a:r>
            <a:r>
              <a:rPr lang="ru-RU" altLang="ru-RU" sz="2400" b="1" dirty="0" smtClean="0">
                <a:solidFill>
                  <a:srgbClr val="002060"/>
                </a:solidFill>
                <a:cs typeface="Arial" charset="0"/>
              </a:rPr>
              <a:t>2023 </a:t>
            </a:r>
            <a:r>
              <a:rPr lang="ru-RU" altLang="ru-RU" sz="2400" b="1" dirty="0">
                <a:solidFill>
                  <a:srgbClr val="002060"/>
                </a:solidFill>
                <a:cs typeface="Arial" charset="0"/>
              </a:rPr>
              <a:t>учебном году</a:t>
            </a: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1871005" y="5931769"/>
            <a:ext cx="8443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002060"/>
                </a:solidFill>
                <a:latin typeface="+mj-lt"/>
                <a:cs typeface="Arial" charset="0"/>
              </a:rPr>
              <a:t>26 сентября 2023 года</a:t>
            </a:r>
            <a:endParaRPr lang="ru-RU" altLang="ru-RU" sz="2400" dirty="0">
              <a:solidFill>
                <a:srgbClr val="002060"/>
              </a:solidFill>
              <a:latin typeface="+mj-lt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002060"/>
                </a:solidFill>
                <a:latin typeface="+mj-lt"/>
                <a:cs typeface="Arial" charset="0"/>
                <a:hlinkClick r:id="rId4"/>
              </a:rPr>
              <a:t>www.gym498.ru</a:t>
            </a:r>
            <a:r>
              <a:rPr lang="en-US" altLang="ru-RU" sz="2400" dirty="0">
                <a:solidFill>
                  <a:srgbClr val="002060"/>
                </a:solidFill>
                <a:latin typeface="+mj-lt"/>
                <a:cs typeface="Arial" charset="0"/>
              </a:rPr>
              <a:t> </a:t>
            </a:r>
            <a:endParaRPr lang="ru-RU" altLang="ru-RU" sz="2400" dirty="0">
              <a:solidFill>
                <a:srgbClr val="002060"/>
              </a:solidFill>
              <a:latin typeface="+mj-lt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51584" y="1900018"/>
            <a:ext cx="87129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Направление: «Новые форматы организации образовательного процесса»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>
                <a:solidFill>
                  <a:schemeClr val="tx2"/>
                </a:solidFill>
              </a:rPr>
              <a:t/>
            </a:r>
            <a:br>
              <a:rPr lang="ru-RU" sz="3200" b="1" dirty="0">
                <a:solidFill>
                  <a:schemeClr val="tx2"/>
                </a:solidFill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678189" y="4731440"/>
            <a:ext cx="4206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Валентина Вячеславовна Поликарпова,</a:t>
            </a:r>
          </a:p>
          <a:p>
            <a:pPr algn="r"/>
            <a:r>
              <a:rPr lang="ru-RU" dirty="0" smtClean="0"/>
              <a:t> </a:t>
            </a:r>
            <a:r>
              <a:rPr lang="ru-RU" dirty="0" err="1" smtClean="0"/>
              <a:t>к.п.н</a:t>
            </a:r>
            <a:r>
              <a:rPr lang="ru-RU" dirty="0" smtClean="0"/>
              <a:t>., заместитель директора по УВР </a:t>
            </a:r>
          </a:p>
          <a:p>
            <a:pPr algn="r"/>
            <a:r>
              <a:rPr lang="ru-RU" dirty="0" smtClean="0"/>
              <a:t>ГБОУ гимназии № 498 Невского района </a:t>
            </a:r>
          </a:p>
          <a:p>
            <a:pPr algn="r"/>
            <a:r>
              <a:rPr lang="ru-RU" dirty="0" smtClean="0"/>
              <a:t>Санкт-Петербурга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9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45" y="167849"/>
            <a:ext cx="3779848" cy="249957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учителей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344" y="1280015"/>
            <a:ext cx="5751270" cy="3235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88" y="4077072"/>
            <a:ext cx="3888432" cy="2576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2790" b="8480"/>
          <a:stretch/>
        </p:blipFill>
        <p:spPr>
          <a:xfrm>
            <a:off x="8040430" y="1883227"/>
            <a:ext cx="3772812" cy="3960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36" y="3134582"/>
            <a:ext cx="4236496" cy="280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41" y="152006"/>
            <a:ext cx="3967009" cy="2628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224194"/>
            <a:ext cx="4104456" cy="2719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2974006"/>
            <a:ext cx="4791816" cy="3593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6168" b="19744"/>
          <a:stretch/>
        </p:blipFill>
        <p:spPr>
          <a:xfrm>
            <a:off x="175508" y="224194"/>
            <a:ext cx="2752253" cy="2664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2332" r="20274" b="11978"/>
          <a:stretch/>
        </p:blipFill>
        <p:spPr>
          <a:xfrm>
            <a:off x="79094" y="3299657"/>
            <a:ext cx="4132608" cy="2942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366" y="2033987"/>
            <a:ext cx="3528279" cy="23374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034" y="4153437"/>
            <a:ext cx="3509955" cy="263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60648"/>
            <a:ext cx="5544616" cy="3118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548680"/>
            <a:ext cx="4608512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533" t="4467" r="4745" b="25460"/>
          <a:stretch/>
        </p:blipFill>
        <p:spPr>
          <a:xfrm>
            <a:off x="4295800" y="2938534"/>
            <a:ext cx="7272808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01" y="3680481"/>
            <a:ext cx="3793999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0"/>
            <a:ext cx="9345329" cy="6830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88640"/>
            <a:ext cx="2000973" cy="20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0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работы на 2023-2024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11256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Участие в городском конкурсе инновационных продуктов «Сильные решения» (сентябрь – октябрь 2023)</a:t>
            </a:r>
          </a:p>
          <a:p>
            <a:r>
              <a:rPr lang="ru-RU" dirty="0" smtClean="0"/>
              <a:t>Организация и проведение дискуссионной площадки  «Универсальные компетенции в контексте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работы с учащимися» (декабрь 2023)</a:t>
            </a:r>
          </a:p>
          <a:p>
            <a:r>
              <a:rPr lang="ru-RU" dirty="0" smtClean="0"/>
              <a:t>Реализация в рамках РИП психолого-педагогического направления в условиях </a:t>
            </a:r>
            <a:r>
              <a:rPr lang="ru-RU" dirty="0" err="1" smtClean="0"/>
              <a:t>предпрофильных</a:t>
            </a:r>
            <a:r>
              <a:rPr lang="ru-RU" dirty="0" smtClean="0"/>
              <a:t> и профильных классов (в течение учебного года)</a:t>
            </a:r>
          </a:p>
          <a:p>
            <a:r>
              <a:rPr lang="ru-RU" dirty="0" smtClean="0"/>
              <a:t>Работа над конечными продуктами, заявленными в проекте </a:t>
            </a:r>
            <a:r>
              <a:rPr lang="ru-RU" dirty="0"/>
              <a:t>(в течение учебного года)</a:t>
            </a:r>
          </a:p>
          <a:p>
            <a:r>
              <a:rPr lang="ru-RU" dirty="0" smtClean="0"/>
              <a:t>Мероприятие в рамках ПМОФ (март 2024)</a:t>
            </a:r>
          </a:p>
          <a:p>
            <a:r>
              <a:rPr lang="ru-RU" dirty="0" smtClean="0"/>
              <a:t>Образовательные </a:t>
            </a:r>
            <a:r>
              <a:rPr lang="ru-RU" dirty="0" err="1" smtClean="0"/>
              <a:t>интенсивы</a:t>
            </a:r>
            <a:r>
              <a:rPr lang="ru-RU" dirty="0" smtClean="0"/>
              <a:t> для учащихся в каникулярное время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3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>
                <a:solidFill>
                  <a:prstClr val="white">
                    <a:lumMod val="65000"/>
                  </a:prstClr>
                </a:solidFill>
              </a:rPr>
              <a:pPr/>
              <a:t>15</a:t>
            </a:fld>
            <a:endParaRPr lang="ru-RU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164647"/>
            <a:ext cx="1203459" cy="132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99656" y="2180871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ea typeface="+mj-ea"/>
                <a:cs typeface="+mj-cs"/>
              </a:rPr>
              <a:t>Благодарим за внимание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1584" y="3236988"/>
            <a:ext cx="785004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общеобразовательное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учреждение гимназия № 498 </a:t>
            </a:r>
            <a:endParaRPr lang="ru-RU" altLang="ru-RU" dirty="0">
              <a:solidFill>
                <a:schemeClr val="tx2"/>
              </a:solidFill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Невского района Санкт-Петербурга</a:t>
            </a:r>
            <a:endParaRPr lang="ru-RU" altLang="ru-RU" dirty="0">
              <a:solidFill>
                <a:schemeClr val="tx2"/>
              </a:solidFill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u="sng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ru-RU" altLang="ru-RU" u="sng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ru-RU" u="sng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gym</a:t>
            </a:r>
            <a:r>
              <a:rPr lang="ru-RU" altLang="ru-RU" u="sng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498.</a:t>
            </a:r>
            <a:r>
              <a:rPr lang="en-US" altLang="ru-RU" u="sng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altLang="ru-RU" dirty="0">
              <a:solidFill>
                <a:schemeClr val="tx2"/>
              </a:solidFill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(812)</a:t>
            </a:r>
            <a:r>
              <a:rPr lang="ru-RU" altLang="ru-RU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446-18-57</a:t>
            </a:r>
            <a:r>
              <a:rPr lang="ru-RU" altLang="ru-RU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7568" y="476673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Гибкие навыки</a:t>
            </a:r>
            <a:r>
              <a:rPr lang="ru-RU" sz="2400" dirty="0">
                <a:solidFill>
                  <a:srgbClr val="002060"/>
                </a:solidFill>
              </a:rPr>
              <a:t> (</a:t>
            </a:r>
            <a:r>
              <a:rPr lang="ru-RU" sz="2400" b="1" dirty="0" err="1">
                <a:solidFill>
                  <a:srgbClr val="002060"/>
                </a:solidFill>
              </a:rPr>
              <a:t>soft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skills</a:t>
            </a:r>
            <a:r>
              <a:rPr lang="ru-RU" sz="2400" dirty="0">
                <a:solidFill>
                  <a:srgbClr val="002060"/>
                </a:solidFill>
              </a:rPr>
              <a:t>)</a:t>
            </a:r>
            <a:r>
              <a:rPr lang="ru-RU" sz="2400" b="1" dirty="0">
                <a:solidFill>
                  <a:srgbClr val="002060"/>
                </a:solidFill>
              </a:rPr>
              <a:t>— </a:t>
            </a:r>
            <a:r>
              <a:rPr lang="ru-RU" sz="2400" dirty="0"/>
              <a:t>комплекс умений общего характера, тесно связанных с личностными качествами, являющимися </a:t>
            </a:r>
            <a:r>
              <a:rPr lang="ru-RU" sz="2400" dirty="0" err="1"/>
              <a:t>надпрофессиональными</a:t>
            </a:r>
            <a:r>
              <a:rPr lang="ru-RU" sz="2400" dirty="0"/>
              <a:t>, «сквозными».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83760" y="2599897"/>
            <a:ext cx="2052000" cy="2592288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8000"/>
                </a:solidFill>
              </a:rPr>
              <a:t>Мышление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креативное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проектное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критическое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функциональное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79776" y="2571978"/>
            <a:ext cx="2052000" cy="259228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Координация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планирование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командная работа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тайм-менеджмент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принятие оптимальных решений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00256" y="2576736"/>
            <a:ext cx="2052000" cy="25922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Психологические ресурсы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cs typeface="Times New Roman" panose="02020603050405020304" pitchFamily="18" charset="0"/>
              </a:rPr>
              <a:t>память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cs typeface="Times New Roman" panose="02020603050405020304" pitchFamily="18" charset="0"/>
              </a:rPr>
              <a:t>внимание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cs typeface="Times New Roman" panose="02020603050405020304" pitchFamily="18" charset="0"/>
              </a:rPr>
              <a:t>стрессоустойчивость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cs typeface="Times New Roman" panose="02020603050405020304" pitchFamily="18" charset="0"/>
              </a:rPr>
              <a:t>управление собой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cs typeface="Times New Roman" panose="02020603050405020304" pitchFamily="18" charset="0"/>
              </a:rPr>
              <a:t>эмоциональный интеллект</a:t>
            </a:r>
            <a:r>
              <a:rPr lang="ru-RU" sz="16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33907" y="2581284"/>
            <a:ext cx="2052000" cy="2592288"/>
          </a:xfrm>
          <a:prstGeom prst="round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Коммуникация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ораторское искусство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деловое общение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интерактивное общение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письменная коммуникация</a:t>
            </a:r>
          </a:p>
        </p:txBody>
      </p:sp>
      <p:sp>
        <p:nvSpPr>
          <p:cNvPr id="13" name="Правая фигурная скобка 12"/>
          <p:cNvSpPr/>
          <p:nvPr/>
        </p:nvSpPr>
        <p:spPr>
          <a:xfrm rot="5400000">
            <a:off x="5640671" y="877652"/>
            <a:ext cx="945976" cy="8928992"/>
          </a:xfrm>
          <a:prstGeom prst="rightBrac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377546" y="5949281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НАВЫКИ </a:t>
            </a:r>
            <a:r>
              <a:rPr lang="en-US" sz="3600" b="1" dirty="0">
                <a:solidFill>
                  <a:srgbClr val="002060"/>
                </a:solidFill>
              </a:rPr>
              <a:t>XXI</a:t>
            </a:r>
            <a:r>
              <a:rPr lang="ru-RU" sz="3600" b="1" dirty="0">
                <a:solidFill>
                  <a:srgbClr val="002060"/>
                </a:solidFill>
              </a:rPr>
              <a:t> ВЕКА</a:t>
            </a:r>
          </a:p>
        </p:txBody>
      </p:sp>
    </p:spTree>
    <p:extLst>
      <p:ext uri="{BB962C8B-B14F-4D97-AF65-F5344CB8AC3E}">
        <p14:creationId xmlns:p14="http://schemas.microsoft.com/office/powerpoint/2010/main" val="39965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2022 – 2023 учебный год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/>
              <a:t>Подготовительный этап (сентябрь – октябрь 2022 года)</a:t>
            </a:r>
          </a:p>
          <a:p>
            <a:r>
              <a:rPr lang="ru-RU" sz="4000" dirty="0"/>
              <a:t>Теоретический этап (ноябрь-декабрь 2022 года</a:t>
            </a:r>
            <a:r>
              <a:rPr lang="ru-RU" sz="4000" dirty="0" smtClean="0"/>
              <a:t>)</a:t>
            </a:r>
          </a:p>
          <a:p>
            <a:r>
              <a:rPr lang="ru-RU" sz="4000" dirty="0"/>
              <a:t>Проектировочно-преобразующий этап (январь 2023 - февраль 2025 года)</a:t>
            </a:r>
            <a:endParaRPr lang="ru-RU" sz="4000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4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r="15303"/>
          <a:stretch/>
        </p:blipFill>
        <p:spPr>
          <a:xfrm>
            <a:off x="1524000" y="117636"/>
            <a:ext cx="9144000" cy="67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600" b="1" dirty="0"/>
              <a:t>Проведенные мероприятия по теме </a:t>
            </a:r>
            <a:r>
              <a:rPr lang="ru-RU" sz="3600" b="1" dirty="0" smtClean="0"/>
              <a:t>РИП в 2022-2023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440" y="1412777"/>
            <a:ext cx="10153128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2 педагогических совета</a:t>
            </a:r>
          </a:p>
          <a:p>
            <a:r>
              <a:rPr lang="ru-RU" dirty="0" smtClean="0"/>
              <a:t>2 районных семинара для заместителей по УВР</a:t>
            </a:r>
          </a:p>
          <a:p>
            <a:r>
              <a:rPr lang="ru-RU" dirty="0" smtClean="0"/>
              <a:t>методические советы каждую четверть</a:t>
            </a:r>
          </a:p>
          <a:p>
            <a:r>
              <a:rPr lang="ru-RU" dirty="0" smtClean="0"/>
              <a:t>«Школа корпоративных мастер-классов» в рамках ПМОФ-2023</a:t>
            </a:r>
          </a:p>
          <a:p>
            <a:r>
              <a:rPr lang="ru-RU" dirty="0" smtClean="0"/>
              <a:t>мастер-классы в рамках дней открытых дверей для учащихся и родителей</a:t>
            </a:r>
          </a:p>
          <a:p>
            <a:r>
              <a:rPr lang="ru-RU" dirty="0" smtClean="0"/>
              <a:t>трансформационные игры для учителей и учащихся</a:t>
            </a:r>
          </a:p>
          <a:p>
            <a:r>
              <a:rPr lang="ru-RU" dirty="0" smtClean="0"/>
              <a:t>общеобразовательные </a:t>
            </a:r>
            <a:r>
              <a:rPr lang="ru-RU" dirty="0" err="1" smtClean="0"/>
              <a:t>интенсивы</a:t>
            </a:r>
            <a:r>
              <a:rPr lang="ru-RU" dirty="0" smtClean="0"/>
              <a:t> для учащихся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59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В период с апреля 2023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1268761"/>
            <a:ext cx="11017224" cy="485740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Создано детское общественное объединение на базе «Студии гуманитарных технологий» (апрель 2023)</a:t>
            </a:r>
          </a:p>
          <a:p>
            <a:pPr algn="just"/>
            <a:r>
              <a:rPr lang="ru-RU" dirty="0" smtClean="0"/>
              <a:t>Разработана памятка по включению в образовательные программы универсального дополнения (май-июнь 2023)</a:t>
            </a:r>
          </a:p>
          <a:p>
            <a:pPr algn="just"/>
            <a:r>
              <a:rPr lang="ru-RU" dirty="0" smtClean="0"/>
              <a:t>Разработаны нормативно-правовые документы, регулирующие порядок организации деятельности «Студии гуманитарных технологий» (июнь 2023)</a:t>
            </a:r>
          </a:p>
          <a:p>
            <a:pPr algn="just"/>
            <a:r>
              <a:rPr lang="ru-RU" dirty="0" smtClean="0"/>
              <a:t>Разработана и реализована (2 смены) программа ГОЛ «Солнышко» «Лаборатория успеха»</a:t>
            </a:r>
          </a:p>
          <a:p>
            <a:pPr algn="just"/>
            <a:r>
              <a:rPr lang="ru-RU" dirty="0" smtClean="0"/>
              <a:t>Летний </a:t>
            </a:r>
            <a:r>
              <a:rPr lang="ru-RU" dirty="0" err="1" smtClean="0"/>
              <a:t>интенсив</a:t>
            </a:r>
            <a:r>
              <a:rPr lang="ru-RU" dirty="0" smtClean="0"/>
              <a:t> «Навыки 21 века. Креативность»</a:t>
            </a:r>
          </a:p>
          <a:p>
            <a:pPr algn="just"/>
            <a:r>
              <a:rPr lang="ru-RU" dirty="0" smtClean="0"/>
              <a:t>30 августа 2023 трансформационная игра «Та самая функциональная грамотность» для педагогических работников ОУ Невского района</a:t>
            </a:r>
          </a:p>
          <a:p>
            <a:pPr algn="just"/>
            <a:r>
              <a:rPr lang="ru-RU" dirty="0" smtClean="0"/>
              <a:t>Заключены новые договоры о сотрудничестве или сетевом взаимодействии для реализации проекта («КИТ», 373 лицей Московского района)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937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Для детей</a:t>
            </a:r>
            <a:br>
              <a:rPr lang="ru-RU" dirty="0" smtClean="0"/>
            </a:br>
            <a:r>
              <a:rPr lang="ru-RU" sz="3600" dirty="0" smtClean="0"/>
              <a:t>Общеобразовательные </a:t>
            </a:r>
            <a:r>
              <a:rPr lang="ru-RU" sz="3600" dirty="0" err="1" smtClean="0"/>
              <a:t>интенсивы</a:t>
            </a:r>
            <a:r>
              <a:rPr lang="ru-RU" sz="3600" dirty="0" smtClean="0"/>
              <a:t> для учащихся</a:t>
            </a:r>
            <a:br>
              <a:rPr lang="ru-RU" sz="3600" dirty="0" smtClean="0"/>
            </a:br>
            <a:r>
              <a:rPr lang="ru-RU" sz="3600" dirty="0" smtClean="0"/>
              <a:t>«НАВЫКИ 21 века»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 программы (осень 2022, весна 2023, лето 2023)</a:t>
            </a:r>
          </a:p>
          <a:p>
            <a:pPr marL="0" indent="0">
              <a:buNone/>
            </a:pPr>
            <a:r>
              <a:rPr lang="ru-RU" dirty="0" smtClean="0"/>
              <a:t>Обучено </a:t>
            </a:r>
            <a:r>
              <a:rPr lang="ru-RU" dirty="0"/>
              <a:t>6</a:t>
            </a:r>
            <a:r>
              <a:rPr lang="ru-RU" dirty="0" smtClean="0"/>
              <a:t>4 учащихся 8х и10х классов школ Невского района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22524" r="-982" b="13344"/>
          <a:stretch/>
        </p:blipFill>
        <p:spPr>
          <a:xfrm>
            <a:off x="876924" y="3038133"/>
            <a:ext cx="1827915" cy="2605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326" y="2813277"/>
            <a:ext cx="4392061" cy="2470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571" y="5158344"/>
            <a:ext cx="2349749" cy="1321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48" y="2659058"/>
            <a:ext cx="1819571" cy="3237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5"/>
          <a:stretch/>
        </p:blipFill>
        <p:spPr>
          <a:xfrm>
            <a:off x="4991755" y="4210318"/>
            <a:ext cx="4541702" cy="2623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5283812"/>
            <a:ext cx="2375338" cy="13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7889"/>
            <a:ext cx="3312368" cy="2905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88640"/>
            <a:ext cx="5184576" cy="2916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43" y="1751361"/>
            <a:ext cx="4812810" cy="2707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436" y="3717032"/>
            <a:ext cx="4871864" cy="2740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02" y="4040211"/>
            <a:ext cx="4583832" cy="25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96752"/>
            <a:ext cx="5489543" cy="30878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578" y="3357507"/>
            <a:ext cx="5790733" cy="325728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9666" y="53752"/>
            <a:ext cx="10972800" cy="1143000"/>
          </a:xfrm>
        </p:spPr>
        <p:txBody>
          <a:bodyPr/>
          <a:lstStyle/>
          <a:p>
            <a:r>
              <a:rPr lang="ru-RU" dirty="0" smtClean="0"/>
              <a:t>Для родителей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4" y="3114302"/>
            <a:ext cx="3501051" cy="3743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676" y="548680"/>
            <a:ext cx="3556581" cy="34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449</Words>
  <Application>Microsoft Office PowerPoint</Application>
  <PresentationFormat>Широкоэкранный</PresentationFormat>
  <Paragraphs>74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Тема проекта  «Студия гуманитарных технологий - комплексная образовательная платформа формирования, развития и совершенствования гибких навыков учащихся как новый формат организации образовательного процесса»</vt:lpstr>
      <vt:lpstr>Презентация PowerPoint</vt:lpstr>
      <vt:lpstr>2022 – 2023 учебный год</vt:lpstr>
      <vt:lpstr>Презентация PowerPoint</vt:lpstr>
      <vt:lpstr>Проведенные мероприятия по теме РИП в 2022-2023</vt:lpstr>
      <vt:lpstr>В период с апреля 2023</vt:lpstr>
      <vt:lpstr>Для детей Общеобразовательные интенсивы для учащихся «НАВЫКИ 21 века»</vt:lpstr>
      <vt:lpstr>Презентация PowerPoint</vt:lpstr>
      <vt:lpstr>Для родителей</vt:lpstr>
      <vt:lpstr>Для учителей</vt:lpstr>
      <vt:lpstr>Презентация PowerPoint</vt:lpstr>
      <vt:lpstr>Презентация PowerPoint</vt:lpstr>
      <vt:lpstr>Презентация PowerPoint</vt:lpstr>
      <vt:lpstr>План работы на 2023-2024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Студия гуманитарных технологий - комплексная образовательная платформа формирования, развития и совершенствования гибких навыков учащихся в условиях непрерывной профессионализации личности</dc:title>
  <dc:creator>User6</dc:creator>
  <cp:lastModifiedBy>498-47</cp:lastModifiedBy>
  <cp:revision>61</cp:revision>
  <cp:lastPrinted>2023-09-26T09:21:22Z</cp:lastPrinted>
  <dcterms:created xsi:type="dcterms:W3CDTF">2022-06-15T10:10:43Z</dcterms:created>
  <dcterms:modified xsi:type="dcterms:W3CDTF">2023-09-26T09:24:47Z</dcterms:modified>
</cp:coreProperties>
</file>